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26"/>
  </p:normalViewPr>
  <p:slideViewPr>
    <p:cSldViewPr snapToGrid="0">
      <p:cViewPr varScale="1">
        <p:scale>
          <a:sx n="121" d="100"/>
          <a:sy n="121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EE31-D0B7-F7E5-F140-6B8CED42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D14B-2344-1B96-370F-5D87CED11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FF16-0667-C307-86C7-D288021B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16E9B-6AD0-E51A-1F6E-A9357123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3E18B-F70E-52CC-6163-0910E217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23B-CD27-4FC7-44A6-7194A837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E6E29-03FF-CFC5-A599-A1CB3CD8C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E2D3F-8867-6A8B-2044-260F67D4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72E2-21FC-4E33-66D0-E9BDB7BF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816FF-54B8-587B-49E3-C9387703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07D61-D673-E90A-56E0-5DFD528C4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48206-E7D9-74D8-FCC6-7A90D298E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C24D-B338-C008-1889-36C06B50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B6D3-555D-9958-662B-D63EB615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28E5-B1E3-FB28-23FA-354BF55D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540C-202D-332C-07D5-CA5EE44E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2DCB-FB08-8EC9-6F3F-6A484C6DD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697C-5324-1476-C723-19257566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6FF5C-AD04-C213-D7E1-43CDAF83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807A-7D19-7292-690A-6F7C4523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BFFF-35E7-6B23-1110-9372F444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4B90F-C0DA-AB7D-55FB-4E6D9A99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4CF6-B46D-2543-A66D-61E6ED7B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BECF-A985-7AA5-5BA3-EF542E54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73DF-32A9-2786-D6E1-4603C6DC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4398-017B-AB54-A562-6F23FACE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AF2B-4E02-BB61-487D-E2640C17E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C984-8EC4-3AAD-9F7A-352660F9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847EF-610A-B88E-D909-C10C3F03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D500A-FA92-5FA5-2FE6-FD09A13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335C6-6F01-4D53-1620-86173712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CBE6-BFF7-5ACE-4896-ECB3101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F52F0-EAAF-104C-F376-311968AC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89A44-8F27-E6E9-0B97-AD09F7462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ECB5B-8691-5107-3775-BEA8C32F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A2A7E-29FD-D0F1-5758-BDF5EE1A6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F5797-D929-F35B-3839-43D294E9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A2A87-6F7D-D07B-6D35-45DA0FA1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CA8EB-8A26-862A-9052-B9E4B703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EB54-43A2-0499-C2CC-0707178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EB7F7-4269-4D83-074E-68B691DD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6EF1E-9FDB-C5A6-132F-78E1A53C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4A85F-CE81-8F2C-B161-A648EA99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620F-78BE-D800-924C-B61A7C3A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E45DD-0DA5-1EE0-95D0-CEB528C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23F7-3BA1-EA48-4EB5-142C8795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4585-9795-67C2-2E4D-D3145360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DD1F-BB91-B2F3-121F-68C2E26B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85CF8-9144-0150-5FB9-8418A61A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ECFB2-5344-4980-1505-21B3028E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DD6AE-3D20-8B18-9FBC-7DDAA991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4FB6D-E27D-EC1B-F02A-22F952AD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6415-FBA4-E7B6-8296-633AD8ED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A6D15-CC61-C9B8-D578-1A73F779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1A1AA-8D37-524F-B52A-9225DA27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1781A-0FA7-25D2-AEAD-4744B8BD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D633-5938-881A-9B45-5CF202EE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7AC0-FBCA-C1AA-9CC9-6D79EBE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0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9127E-38FF-6328-2656-39BF002B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D178-BCC6-FB0C-2C29-D5DE41EC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327E-ACF6-486C-D55D-1A24484E1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1BC75-FF80-3B44-A1E5-79E6E098666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6212C-DB08-9432-F0EC-4E1E5C4FC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B26F-9A9D-FDCF-8FE5-1C12483F7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A1D54-75CE-9746-9C80-2901CFC2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61A051-8CDC-DC8C-CF21-F8B30DD64FA0}"/>
              </a:ext>
            </a:extLst>
          </p:cNvPr>
          <p:cNvSpPr txBox="1"/>
          <p:nvPr/>
        </p:nvSpPr>
        <p:spPr>
          <a:xfrm>
            <a:off x="4988686" y="3671559"/>
            <a:ext cx="587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Spectral" panose="02020502060000000000" pitchFamily="18" charset="77"/>
              </a:rPr>
              <a:t>Insert text</a:t>
            </a:r>
          </a:p>
        </p:txBody>
      </p:sp>
      <p:pic>
        <p:nvPicPr>
          <p:cNvPr id="4" name="Picture 3" descr="A blue and white background with a globe and text&#10;&#10;AI-generated content may be incorrect.">
            <a:extLst>
              <a:ext uri="{FF2B5EF4-FFF2-40B4-BE49-F238E27FC236}">
                <a16:creationId xmlns:a16="http://schemas.microsoft.com/office/drawing/2014/main" id="{49163CC9-F842-D5C3-5905-25D7395B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AEDA46FB-3783-E0E9-6170-C14F4178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21D67-9925-B311-2C97-C11D02CF73DE}"/>
              </a:ext>
            </a:extLst>
          </p:cNvPr>
          <p:cNvSpPr txBox="1"/>
          <p:nvPr/>
        </p:nvSpPr>
        <p:spPr>
          <a:xfrm>
            <a:off x="4838216" y="2618264"/>
            <a:ext cx="5879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Spectral" panose="02020502060000000000" pitchFamily="18" charset="77"/>
              </a:rPr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7AFB9-9D7A-A36D-0F69-3BC127090C4D}"/>
              </a:ext>
            </a:extLst>
          </p:cNvPr>
          <p:cNvSpPr txBox="1"/>
          <p:nvPr/>
        </p:nvSpPr>
        <p:spPr>
          <a:xfrm>
            <a:off x="4988686" y="3671559"/>
            <a:ext cx="587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Spectral" panose="02020502060000000000" pitchFamily="18" charset="77"/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8424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B73285E3-684C-BE52-00EA-9067AF3A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BF63-8899-F4D2-CB54-75FCFF63CC0F}"/>
              </a:ext>
            </a:extLst>
          </p:cNvPr>
          <p:cNvSpPr txBox="1"/>
          <p:nvPr/>
        </p:nvSpPr>
        <p:spPr>
          <a:xfrm>
            <a:off x="548605" y="654994"/>
            <a:ext cx="5879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Spectral" panose="02020502060000000000" pitchFamily="18" charset="77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968E4-9B5D-916A-9B34-92DA8EC62A2E}"/>
              </a:ext>
            </a:extLst>
          </p:cNvPr>
          <p:cNvSpPr txBox="1"/>
          <p:nvPr/>
        </p:nvSpPr>
        <p:spPr>
          <a:xfrm>
            <a:off x="699075" y="1708289"/>
            <a:ext cx="587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Spectral" panose="02020502060000000000" pitchFamily="18" charset="77"/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05679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595BB-7EE4-7A4E-14AC-09614032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B207C-83FE-1178-BCED-70CCC19C048A}"/>
              </a:ext>
            </a:extLst>
          </p:cNvPr>
          <p:cNvSpPr txBox="1"/>
          <p:nvPr/>
        </p:nvSpPr>
        <p:spPr>
          <a:xfrm>
            <a:off x="548605" y="654994"/>
            <a:ext cx="5879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Spectral" panose="02020502060000000000" pitchFamily="18" charset="77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7C6D9-7F55-7480-70B6-332BEE36D241}"/>
              </a:ext>
            </a:extLst>
          </p:cNvPr>
          <p:cNvSpPr txBox="1"/>
          <p:nvPr/>
        </p:nvSpPr>
        <p:spPr>
          <a:xfrm>
            <a:off x="699075" y="1708289"/>
            <a:ext cx="587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Spectral" panose="02020502060000000000" pitchFamily="18" charset="77"/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1961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65476857-72ED-9C1A-A19B-B1B6CFA0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C708FA8-606E-C64C-8044-5960F28B9BBE}" vid="{010F6B1F-1064-C94F-A8CB-58DFA096D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Spectral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Ellen Craig</cp:lastModifiedBy>
  <cp:revision>5</cp:revision>
  <dcterms:created xsi:type="dcterms:W3CDTF">2025-06-03T12:10:00Z</dcterms:created>
  <dcterms:modified xsi:type="dcterms:W3CDTF">2026-01-02T09:01:36Z</dcterms:modified>
</cp:coreProperties>
</file>